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94"/>
  </p:normalViewPr>
  <p:slideViewPr>
    <p:cSldViewPr>
      <p:cViewPr varScale="1">
        <p:scale>
          <a:sx n="121" d="100"/>
          <a:sy n="121" d="100"/>
        </p:scale>
        <p:origin x="1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2091H</a:t>
            </a:r>
            <a:endParaRPr lang="en-US" sz="6000" dirty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/>
                  <a:t>Then, up on the top</a:t>
                </a:r>
              </a:p>
              <a:p>
                <a:pPr>
                  <a:defRPr/>
                </a:pPr>
                <a:r>
                  <a:rPr lang="en-US" b="1"/>
                  <a:t>tool bar of your screen</a:t>
                </a:r>
              </a:p>
              <a:p>
                <a:pPr>
                  <a:defRPr/>
                </a:pPr>
                <a:r>
                  <a:rPr lang="en-US" b="1"/>
                  <a:t>click on:</a:t>
                </a:r>
              </a:p>
              <a:p>
                <a:pPr>
                  <a:defRPr/>
                </a:pPr>
                <a:r>
                  <a:rPr lang="ja-JP" altLang="en-US" b="1"/>
                  <a:t>“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/>
                  <a:t>”</a:t>
                </a:r>
                <a:r>
                  <a:rPr lang="en-US" b="1"/>
                  <a:t> </a:t>
                </a:r>
                <a:r>
                  <a:rPr lang="en-US" sz="1400" b="1"/>
                  <a:t>and then</a:t>
                </a:r>
                <a:endParaRPr lang="en-US" b="1"/>
              </a:p>
              <a:p>
                <a:pPr>
                  <a:defRPr/>
                </a:pPr>
                <a:r>
                  <a:rPr lang="ja-JP" altLang="en-US" b="1"/>
                  <a:t>“</a:t>
                </a:r>
                <a:r>
                  <a:rPr lang="en-US" b="1" u="sng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/>
                  <a:t>”</a:t>
                </a:r>
                <a:r>
                  <a:rPr lang="en-US" b="1"/>
                  <a:t>…..</a:t>
                </a:r>
              </a:p>
              <a:p>
                <a:pPr>
                  <a:defRPr/>
                </a:pPr>
                <a:endParaRPr lang="en-US" b="1"/>
              </a:p>
              <a:p>
                <a:pPr>
                  <a:defRPr/>
                </a:pPr>
                <a:r>
                  <a:rPr lang="en-US" b="1"/>
                  <a:t>Then hit the </a:t>
                </a:r>
                <a:r>
                  <a:rPr lang="ja-JP" altLang="en-US" b="1"/>
                  <a:t>“</a:t>
                </a:r>
                <a:r>
                  <a:rPr lang="en-US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/>
                  <a:t>Put on your </a:t>
                </a:r>
              </a:p>
              <a:p>
                <a:pPr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/>
                  <a:t> first</a:t>
                </a:r>
                <a:endParaRPr lang="en-US" sz="4800" b="1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for a few minutes.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809524" imgH="2857143" progId="Word.Document.8">
                  <p:embed/>
                </p:oleObj>
              </mc:Choice>
              <mc:Fallback>
                <p:oleObj name="Document" r:id="rId2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/>
              <a:t>E</a:t>
            </a:r>
            <a:r>
              <a:rPr lang="en-CA" b="1" dirty="0"/>
              <a:t>at donuts each class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9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8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/>
              <a:t>Safe Classroom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2091H: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Light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2023</a:t>
              </a:r>
              <a:endParaRPr lang="en-US" sz="16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854200" imgH="4000500" progId="MS_ClipArt_Gallery.2">
                  <p:embed/>
                </p:oleObj>
              </mc:Choice>
              <mc:Fallback>
                <p:oleObj name="Clip" r:id="rId2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854200" imgH="4000500" progId="MS_ClipArt_Gallery.2">
                  <p:embed/>
                </p:oleObj>
              </mc:Choice>
              <mc:Fallback>
                <p:oleObj name="Clip" r:id="rId2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54200" imgH="4000500" progId="MS_ClipArt_Gallery.2">
                  <p:embed/>
                </p:oleObj>
              </mc:Choice>
              <mc:Fallback>
                <p:oleObj name="Clip" r:id="rId4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>
                <a:latin typeface="Arial" charset="0"/>
              </a:rPr>
              <a:t>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762500" imgH="3505200" progId="MS_ClipArt_Gallery.2">
                  <p:embed/>
                </p:oleObj>
              </mc:Choice>
              <mc:Fallback>
                <p:oleObj name="Clip" r:id="rId2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022600" imgH="3251200" progId="MS_ClipArt_Gallery.2">
                  <p:embed/>
                </p:oleObj>
              </mc:Choice>
              <mc:Fallback>
                <p:oleObj name="Clip" r:id="rId2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document what you have discovered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5715000" imgH="3200400" progId="MS_ClipArt_Gallery.2">
                  <p:embed/>
                </p:oleObj>
              </mc:Choice>
              <mc:Fallback>
                <p:oleObj name="Clip" r:id="rId2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clarify things you already know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reveal differences among the class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get you to predict outcomes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lead you to experiment and discover</a:t>
            </a:r>
            <a:endParaRPr lang="en-US" sz="1600" b="1">
              <a:latin typeface="Arial" charset="0"/>
            </a:endParaRPr>
          </a:p>
          <a:p>
            <a:pPr>
              <a:defRPr/>
            </a:pPr>
            <a:endParaRPr lang="en-US" sz="1600" b="1"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document what you have discovered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latin typeface="Arial" charset="0"/>
              </a:rPr>
              <a:t>-  examine scientific learning processes</a:t>
            </a:r>
            <a:endParaRPr lang="en-US" sz="16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>
              <a:latin typeface="Arial" charset="0"/>
            </a:endParaRPr>
          </a:p>
          <a:p>
            <a:pPr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>
              <a:latin typeface="Arial" charset="0"/>
            </a:endParaRPr>
          </a:p>
          <a:p>
            <a:pPr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4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>
              <a:latin typeface="Arial" charset="0"/>
            </a:endParaRPr>
          </a:p>
          <a:p>
            <a:pPr>
              <a:defRPr/>
            </a:pPr>
            <a:r>
              <a:rPr lang="en-US" sz="3600" b="1" dirty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>
                <a:latin typeface="Arial" charset="0"/>
              </a:rPr>
              <a:t>	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1424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35697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	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	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31076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a one sentence description of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constructivist learning</a:t>
            </a:r>
            <a:r>
              <a:rPr lang="ja-JP" altLang="en-US" b="1" dirty="0">
                <a:latin typeface="Arial" charset="0"/>
              </a:rPr>
              <a:t>”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    and the meaning of the word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pedagogy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With </a:t>
            </a:r>
            <a:r>
              <a:rPr lang="en-US" sz="1800" b="1" dirty="0" err="1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a one sentence description of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constructivist learning</a:t>
            </a:r>
            <a:r>
              <a:rPr lang="ja-JP" altLang="en-US" b="1" dirty="0">
                <a:latin typeface="Arial" charset="0"/>
              </a:rPr>
              <a:t>”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    and the meaning of the word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pedagogy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(under 100 words, with </a:t>
            </a:r>
            <a:r>
              <a:rPr lang="ja-JP" altLang="en-US" sz="1600" b="1" dirty="0">
                <a:latin typeface="Arial" charset="0"/>
              </a:rPr>
              <a:t>“</a:t>
            </a:r>
            <a:r>
              <a:rPr lang="en-US" sz="1600" b="1" dirty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>
                <a:latin typeface="Arial" charset="0"/>
              </a:rPr>
              <a:t>      2091H </a:t>
            </a:r>
            <a:r>
              <a:rPr lang="en-US" sz="1600" b="1" dirty="0">
                <a:latin typeface="Arial" charset="0"/>
              </a:rPr>
              <a:t>Intro</a:t>
            </a:r>
            <a:r>
              <a:rPr lang="ja-JP" altLang="en-US" sz="1600" b="1" dirty="0">
                <a:latin typeface="Arial" charset="0"/>
              </a:rPr>
              <a:t>”</a:t>
            </a:r>
            <a:r>
              <a:rPr lang="en-US" sz="1600" b="1" dirty="0">
                <a:latin typeface="Arial" charset="0"/>
              </a:rPr>
              <a:t> in the subject line)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for the course. </a:t>
            </a:r>
            <a:r>
              <a:rPr lang="en-US" sz="1600" b="1" dirty="0">
                <a:latin typeface="Arial" charset="0"/>
              </a:rPr>
              <a:t>(Do this soon, but at least a day before your next class.)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2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complete 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Send </a:t>
            </a:r>
            <a:r>
              <a:rPr lang="en-US" b="1" dirty="0">
                <a:latin typeface="Arial" charset="0"/>
                <a:ea typeface="+mn-ea"/>
                <a:cs typeface="+mn-cs"/>
              </a:rPr>
              <a:t>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Post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a one sentence description of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constructivist learning</a:t>
            </a:r>
            <a:r>
              <a:rPr lang="ja-JP" altLang="en-US" b="1" dirty="0">
                <a:latin typeface="Arial" charset="0"/>
              </a:rPr>
              <a:t>”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    and the meaning of the word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pedagogy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the online “Academic Skills Tool Kit” resources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07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a one sentence description of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constructivist learning</a:t>
            </a:r>
            <a:r>
              <a:rPr lang="ja-JP" altLang="en-US" b="1" dirty="0">
                <a:latin typeface="Arial" charset="0"/>
              </a:rPr>
              <a:t>”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    and the meaning of the word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>
                <a:latin typeface="Arial" charset="0"/>
              </a:rPr>
              <a:t>pedagogy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the online “Academic Skills Tool Kit” resources</a:t>
            </a:r>
          </a:p>
          <a:p>
            <a:pPr>
              <a:buFontTx/>
              <a:buChar char="-"/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Assignment #1.</a:t>
            </a:r>
          </a:p>
          <a:p>
            <a:pPr>
              <a:defRPr/>
            </a:pPr>
            <a:endParaRPr lang="en-US" sz="1800" b="1" dirty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94496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2091H…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www.beda.ca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johann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trentu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476500" imgH="4457700" progId="MS_ClipArt_Gallery.2">
                  <p:embed/>
                </p:oleObj>
              </mc:Choice>
              <mc:Fallback>
                <p:oleObj name="Clip" r:id="rId3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I woul</a:t>
            </a:r>
            <a:r>
              <a:rPr lang="en-US" altLang="ja-JP" b="1" dirty="0">
                <a:latin typeface="Arial" charset="0"/>
              </a:rPr>
              <a:t>d 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ideas about what type of person would get the most</a:t>
            </a:r>
          </a:p>
          <a:p>
            <a:r>
              <a:rPr lang="en-US" b="1" dirty="0">
                <a:latin typeface="Arial" charset="0"/>
              </a:rPr>
              <a:t>out of this class.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for a few minutes.</a:t>
            </a:r>
          </a:p>
          <a:p>
            <a:pPr algn="ctr"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Who would you like to be?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Your name here</a:t>
            </a: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Who would you like to be?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Write that name on your fancy new</a:t>
            </a:r>
          </a:p>
          <a:p>
            <a:r>
              <a:rPr lang="en-US" b="1" dirty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Your name here</a:t>
            </a: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I woul</a:t>
            </a:r>
            <a:r>
              <a:rPr lang="en-US" altLang="ja-JP" b="1" dirty="0">
                <a:latin typeface="Arial" charset="0"/>
              </a:rPr>
              <a:t>d 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17724</TotalTime>
  <Words>1763</Words>
  <Application>Microsoft Macintosh PowerPoint</Application>
  <PresentationFormat>Letter Paper (8.5x11 in)</PresentationFormat>
  <Paragraphs>369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Arial Black</vt:lpstr>
      <vt:lpstr>Monotype Sorts</vt:lpstr>
      <vt:lpstr>Times</vt:lpstr>
      <vt:lpstr>Times New Roman</vt:lpstr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179</cp:revision>
  <cp:lastPrinted>2016-09-07T01:53:58Z</cp:lastPrinted>
  <dcterms:created xsi:type="dcterms:W3CDTF">2010-09-17T00:39:14Z</dcterms:created>
  <dcterms:modified xsi:type="dcterms:W3CDTF">2023-09-12T16:17:44Z</dcterms:modified>
</cp:coreProperties>
</file>